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259D7-FB29-4F04-9F95-4B152DBC4C7A}" type="datetimeFigureOut">
              <a:rPr lang="en-IN" smtClean="0"/>
              <a:pPr/>
              <a:t>26-12-2024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57129-D0C4-46A4-8377-DF1B725BA3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366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4021D-85BB-86F6-1069-F9AB8E41D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C4A516-EB48-AF70-BB30-679EA251D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7BE9A4-094C-E4E3-D2B9-419F267B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4A9F-0C53-45FF-A21F-87FE050EE631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92EA26-87F6-8F5E-451E-E96C3DD7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22A640-BCC5-2A83-280F-75F00035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6308424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50DC1-90B7-CBFD-266D-AE8884D3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245FD6-B1F1-FB77-5B53-E20482DBA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0B75EB-74A7-2F66-35F0-C41D4136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CD18-EC66-493E-AA1C-47F3300DB9A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FADACF-4574-C5D4-6C1F-1E9D09C8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63FC80-D7B3-FBBF-DF90-68C1F624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16136423"/>
      </p:ext>
    </p:extLst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67337E-2B63-A4F5-B095-2279C642F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ABE07C-C681-4B02-835E-4673D9D4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B3DEF4-5C5D-4C54-0C27-156D0D36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DF20-28F5-4015-AEE9-84CA19954D93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8FFFE3-3732-3788-66AB-3E3C9DE6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BF6EA-C85D-7988-7197-E1920AE8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0601621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1B524-7DA1-F505-EA70-8CF12C4B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8086B7-C102-703D-B37B-9CBF740A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DEC41B-CAEC-2BA3-DCFE-6DBCCE6B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583AB7-DF24-AEEF-504A-33322DF2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40BF06-4F31-B89A-8ABE-CD291FD6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2924347"/>
      </p:ext>
    </p:extLst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4EBAE-4C64-8DFB-8716-5E186211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5143B3-230B-AD77-A7C7-489DAB363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6811C7-4991-A962-5DFD-27340809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C3EB-5173-4ABA-90D2-174C568BF0B3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3062A1-49EB-571D-204A-03DE6B26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A3A463-A86C-55A9-9780-43A9BC21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02074046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1BA86-D400-D980-61BE-C0BF2AB9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CD7967-560A-2D9B-1773-6A54B0399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BE2107-C796-5E5C-DA50-7B743214C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E032DA-8C7D-587D-4771-670D84E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9805-5EC7-4D77-9D3A-4412757171A0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4FD324-68E2-CF47-BABA-0ABBEB1B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F955C7-D8C8-40A7-4634-8F5DD196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0253102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EC7BD-CA56-D6E3-2A86-DEBEFE36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96A0A7-EDCD-4A96-AA5B-90531D00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642444-3CDB-16FF-681A-2D2536822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A8CC4E-2869-737F-D72D-D465CD99B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C05B79-00A2-2B2D-3880-2F8F3689D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C0BADA6-0E27-05ED-A964-8381AC15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13C8-BCA6-4DC8-9F26-A3747A6160B9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6D9E070-2E63-F755-D037-1A3C8D0A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3CE8FD9-FC4B-BE99-563F-9A163584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5934201"/>
      </p:ext>
    </p:extLst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15120-00F9-BE94-07B9-1D7BC2F7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B1A412-81AA-A2E0-75A1-775701AF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B5B3-C3C0-4473-81C6-F4DB3A4D1640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29FB6F-0544-02D0-C500-0D816E13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23935E-6553-B878-E7C6-0DA7FA33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5592688"/>
      </p:ext>
    </p:extLst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13687A-AEDE-A6F7-8CFC-8B00C30A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A635-17E8-498A-9A92-E3BB35D6FFB4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F3EB8D-629C-4192-D648-E2941437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8E8D0C-B245-4942-AED2-0574D0A6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88304415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8CC313-8606-660F-AB02-F856A68E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D3918F-A382-E8F8-427D-814492A1C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BE431F-9D58-AFEE-8E84-DD6805CFB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180FC9-D494-74F2-A648-5489383C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B030-D0AD-4AD2-A170-74B9A3D10A0C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23BB5A-83A3-ECE4-42D6-67688A98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A724E0-873A-AF42-9B07-66419603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90010965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7BEDE-A9B6-00D3-2DCF-61B7A9D4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2967B5-8CA3-163C-DDC6-F6A41811B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4B5960-42D7-E249-B7DE-DB794685A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D7C7E8-4B10-0CE2-21CC-8E1F3354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22C5-410F-4574-AA1B-48B493EE008A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FAF2A3-E253-EE9E-03FC-20E84238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CEB96E-5D21-8893-925F-0585C6DC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32010107"/>
      </p:ext>
    </p:extLst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5474F7-4321-5BDB-08F7-1E27D8F0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A59187-5704-F99D-D98B-4FE860CD7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4B038-ED61-5737-97C3-4F4C99E25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EEAB3-CB8B-4097-A50A-BC10D832F127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41DB0E-03D3-8DC4-D930-7A18AF8C1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7DB81D-3258-EAA2-FB3E-D141A634A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739E2-A438-4BC4-A6E6-287A40B06CD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367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BE391-A70D-DBD0-6830-F780034F6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423" y="9278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ts val="3815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000300"/>
                </a:solidFill>
                <a:latin typeface="Cambria"/>
                <a:cs typeface="Cambria"/>
              </a:rPr>
              <a:t>An</a:t>
            </a:r>
            <a:r>
              <a:rPr lang="en-US" sz="2800" b="1" spc="-20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lang="en-US" sz="2800" b="1" spc="-40" dirty="0">
                <a:solidFill>
                  <a:srgbClr val="000300"/>
                </a:solidFill>
                <a:latin typeface="Cambria"/>
                <a:cs typeface="Cambria"/>
              </a:rPr>
              <a:t>Autonomous</a:t>
            </a:r>
            <a:r>
              <a:rPr lang="en-US" sz="2800" b="1" spc="80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lang="en-US" sz="2800" b="1" spc="-10" dirty="0">
                <a:solidFill>
                  <a:srgbClr val="000300"/>
                </a:solidFill>
                <a:latin typeface="Cambria"/>
                <a:cs typeface="Cambria"/>
              </a:rPr>
              <a:t>Institution</a:t>
            </a:r>
            <a:r>
              <a:rPr lang="en-US" sz="2800" dirty="0">
                <a:latin typeface="Cambria"/>
                <a:cs typeface="Cambria"/>
              </a:rPr>
              <a:t/>
            </a:r>
            <a:br>
              <a:rPr lang="en-US" sz="2800" dirty="0">
                <a:latin typeface="Cambria"/>
                <a:cs typeface="Cambria"/>
              </a:rPr>
            </a:br>
            <a:r>
              <a:rPr lang="en-US" sz="2800" b="1" spc="-35" dirty="0">
                <a:solidFill>
                  <a:srgbClr val="000300"/>
                </a:solidFill>
                <a:latin typeface="Cambria"/>
                <a:cs typeface="Cambria"/>
              </a:rPr>
              <a:t>Coimbatore-35</a:t>
            </a:r>
            <a:r>
              <a:rPr lang="en-US" sz="7200" b="1" dirty="0">
                <a:solidFill>
                  <a:srgbClr val="000300"/>
                </a:solidFill>
                <a:latin typeface="Cambria"/>
                <a:cs typeface="Cambria"/>
              </a:rPr>
              <a:t/>
            </a:r>
            <a:br>
              <a:rPr lang="en-US" sz="7200" b="1" dirty="0">
                <a:solidFill>
                  <a:srgbClr val="000300"/>
                </a:solidFill>
                <a:latin typeface="Cambria"/>
                <a:cs typeface="Cambria"/>
              </a:rPr>
            </a:br>
            <a:r>
              <a:rPr lang="en-US" sz="2000" spc="-10" dirty="0">
                <a:latin typeface="Cambria"/>
                <a:cs typeface="Cambria"/>
              </a:rPr>
              <a:t>Accredited</a:t>
            </a:r>
            <a:r>
              <a:rPr lang="en-US" sz="2000" spc="-55" dirty="0">
                <a:latin typeface="Cambria"/>
                <a:cs typeface="Cambria"/>
              </a:rPr>
              <a:t> </a:t>
            </a:r>
            <a:r>
              <a:rPr lang="en-US" sz="2000" spc="-25" dirty="0">
                <a:latin typeface="Cambria"/>
                <a:cs typeface="Cambria"/>
              </a:rPr>
              <a:t>by</a:t>
            </a:r>
            <a:r>
              <a:rPr lang="en-US" sz="2000" spc="-40" dirty="0">
                <a:latin typeface="Cambria"/>
                <a:cs typeface="Cambria"/>
              </a:rPr>
              <a:t> </a:t>
            </a:r>
            <a:r>
              <a:rPr lang="en-US" sz="2000" spc="-30" dirty="0">
                <a:latin typeface="Cambria"/>
                <a:cs typeface="Cambria"/>
              </a:rPr>
              <a:t>NBA</a:t>
            </a:r>
            <a:r>
              <a:rPr lang="en-US" sz="2000" spc="15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–</a:t>
            </a:r>
            <a:r>
              <a:rPr lang="en-US" sz="2000" spc="-25" dirty="0">
                <a:latin typeface="Cambria"/>
                <a:cs typeface="Cambria"/>
              </a:rPr>
              <a:t> </a:t>
            </a:r>
            <a:r>
              <a:rPr lang="en-US" sz="2000" spc="-10" dirty="0">
                <a:latin typeface="Cambria"/>
                <a:cs typeface="Cambria"/>
              </a:rPr>
              <a:t>AICTE</a:t>
            </a:r>
            <a:r>
              <a:rPr lang="en-US" sz="2000" spc="-15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and</a:t>
            </a:r>
            <a:r>
              <a:rPr lang="en-US" sz="2000" spc="-15" dirty="0">
                <a:latin typeface="Cambria"/>
                <a:cs typeface="Cambria"/>
              </a:rPr>
              <a:t> </a:t>
            </a:r>
            <a:r>
              <a:rPr lang="en-US" sz="2000" spc="-10" dirty="0">
                <a:latin typeface="Cambria"/>
                <a:cs typeface="Cambria"/>
              </a:rPr>
              <a:t>Accredited</a:t>
            </a:r>
            <a:r>
              <a:rPr lang="en-US" sz="2000" spc="-60" dirty="0">
                <a:latin typeface="Cambria"/>
                <a:cs typeface="Cambria"/>
              </a:rPr>
              <a:t> </a:t>
            </a:r>
            <a:r>
              <a:rPr lang="en-US" sz="2000" spc="-25" dirty="0">
                <a:latin typeface="Cambria"/>
                <a:cs typeface="Cambria"/>
              </a:rPr>
              <a:t>by</a:t>
            </a:r>
            <a:r>
              <a:rPr lang="en-US" sz="2000" spc="-35" dirty="0">
                <a:latin typeface="Cambria"/>
                <a:cs typeface="Cambria"/>
              </a:rPr>
              <a:t> </a:t>
            </a:r>
            <a:r>
              <a:rPr lang="en-US" sz="2000" spc="-50" dirty="0">
                <a:latin typeface="Cambria"/>
                <a:cs typeface="Cambria"/>
              </a:rPr>
              <a:t>NAAC</a:t>
            </a:r>
            <a:r>
              <a:rPr lang="en-US" sz="2000" spc="10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–</a:t>
            </a:r>
            <a:r>
              <a:rPr lang="en-US" sz="2000" spc="-5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UGC</a:t>
            </a:r>
            <a:r>
              <a:rPr lang="en-US" sz="2000" spc="-60" dirty="0">
                <a:latin typeface="Cambria"/>
                <a:cs typeface="Cambria"/>
              </a:rPr>
              <a:t> </a:t>
            </a:r>
            <a:r>
              <a:rPr lang="en-US" sz="2000" spc="-5" dirty="0">
                <a:latin typeface="Cambria"/>
                <a:cs typeface="Cambria"/>
              </a:rPr>
              <a:t>with </a:t>
            </a:r>
            <a:r>
              <a:rPr lang="en-US" sz="2000" spc="-135" dirty="0">
                <a:latin typeface="Cambria"/>
                <a:cs typeface="Cambria"/>
              </a:rPr>
              <a:t>‘A+’</a:t>
            </a:r>
            <a:r>
              <a:rPr lang="en-US" sz="2000" spc="-125" dirty="0">
                <a:latin typeface="Cambria"/>
                <a:cs typeface="Cambria"/>
              </a:rPr>
              <a:t> </a:t>
            </a:r>
            <a:r>
              <a:rPr lang="en-US" sz="2000" spc="-20" dirty="0">
                <a:latin typeface="Cambria"/>
                <a:cs typeface="Cambria"/>
              </a:rPr>
              <a:t>Grade</a:t>
            </a:r>
            <a:r>
              <a:rPr lang="en-US" sz="2000" dirty="0">
                <a:latin typeface="Cambria"/>
                <a:cs typeface="Cambria"/>
              </a:rPr>
              <a:t/>
            </a:r>
            <a:br>
              <a:rPr lang="en-US" sz="2000" dirty="0">
                <a:latin typeface="Cambria"/>
                <a:cs typeface="Cambria"/>
              </a:rPr>
            </a:br>
            <a:r>
              <a:rPr lang="en-US" sz="2000" spc="-35" dirty="0">
                <a:latin typeface="Cambria"/>
                <a:cs typeface="Cambria"/>
              </a:rPr>
              <a:t>A</a:t>
            </a:r>
            <a:r>
              <a:rPr lang="en-US" sz="2000" spc="-15" dirty="0">
                <a:latin typeface="Cambria"/>
                <a:cs typeface="Cambria"/>
              </a:rPr>
              <a:t>pp</a:t>
            </a:r>
            <a:r>
              <a:rPr lang="en-US" sz="2000" spc="-60" dirty="0">
                <a:latin typeface="Cambria"/>
                <a:cs typeface="Cambria"/>
              </a:rPr>
              <a:t>r</a:t>
            </a:r>
            <a:r>
              <a:rPr lang="en-US" sz="2000" spc="-50" dirty="0">
                <a:latin typeface="Cambria"/>
                <a:cs typeface="Cambria"/>
              </a:rPr>
              <a:t>o</a:t>
            </a:r>
            <a:r>
              <a:rPr lang="en-US" sz="2000" spc="-85" dirty="0">
                <a:latin typeface="Cambria"/>
                <a:cs typeface="Cambria"/>
              </a:rPr>
              <a:t>v</a:t>
            </a:r>
            <a:r>
              <a:rPr lang="en-US" sz="2000" spc="-20" dirty="0">
                <a:latin typeface="Cambria"/>
                <a:cs typeface="Cambria"/>
              </a:rPr>
              <a:t>e</a:t>
            </a:r>
            <a:r>
              <a:rPr lang="en-US" sz="2000" dirty="0">
                <a:latin typeface="Cambria"/>
                <a:cs typeface="Cambria"/>
              </a:rPr>
              <a:t>d</a:t>
            </a:r>
            <a:r>
              <a:rPr lang="en-US" sz="2000" spc="10" dirty="0">
                <a:latin typeface="Cambria"/>
                <a:cs typeface="Cambria"/>
              </a:rPr>
              <a:t> </a:t>
            </a:r>
            <a:r>
              <a:rPr lang="en-US" sz="2000" spc="-45" dirty="0">
                <a:latin typeface="Cambria"/>
                <a:cs typeface="Cambria"/>
              </a:rPr>
              <a:t>b</a:t>
            </a:r>
            <a:r>
              <a:rPr lang="en-US" sz="2000" dirty="0">
                <a:latin typeface="Cambria"/>
                <a:cs typeface="Cambria"/>
              </a:rPr>
              <a:t>y</a:t>
            </a:r>
            <a:r>
              <a:rPr lang="en-US" sz="2000" spc="-35" dirty="0">
                <a:latin typeface="Cambria"/>
                <a:cs typeface="Cambria"/>
              </a:rPr>
              <a:t> </a:t>
            </a:r>
            <a:r>
              <a:rPr lang="en-US" sz="2000" spc="-10" dirty="0">
                <a:latin typeface="Cambria"/>
                <a:cs typeface="Cambria"/>
              </a:rPr>
              <a:t>A</a:t>
            </a:r>
            <a:r>
              <a:rPr lang="en-US" sz="2000" spc="-15" dirty="0">
                <a:latin typeface="Cambria"/>
                <a:cs typeface="Cambria"/>
              </a:rPr>
              <a:t>I</a:t>
            </a:r>
            <a:r>
              <a:rPr lang="en-US" sz="2000" spc="-10" dirty="0">
                <a:latin typeface="Cambria"/>
                <a:cs typeface="Cambria"/>
              </a:rPr>
              <a:t>C</a:t>
            </a:r>
            <a:r>
              <a:rPr lang="en-US" sz="2000" dirty="0">
                <a:latin typeface="Cambria"/>
                <a:cs typeface="Cambria"/>
              </a:rPr>
              <a:t>TE,</a:t>
            </a:r>
            <a:r>
              <a:rPr lang="en-US" sz="2000" spc="-30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New</a:t>
            </a:r>
            <a:r>
              <a:rPr lang="en-US" sz="2000" spc="10" dirty="0">
                <a:latin typeface="Cambria"/>
                <a:cs typeface="Cambria"/>
              </a:rPr>
              <a:t> </a:t>
            </a:r>
            <a:r>
              <a:rPr lang="en-US" sz="2000" dirty="0">
                <a:latin typeface="Cambria"/>
                <a:cs typeface="Cambria"/>
              </a:rPr>
              <a:t>Del</a:t>
            </a:r>
            <a:r>
              <a:rPr lang="en-US" sz="2000" spc="-10" dirty="0">
                <a:latin typeface="Cambria"/>
                <a:cs typeface="Cambria"/>
              </a:rPr>
              <a:t>h</a:t>
            </a:r>
            <a:r>
              <a:rPr lang="en-US" sz="2000" dirty="0">
                <a:latin typeface="Cambria"/>
                <a:cs typeface="Cambria"/>
              </a:rPr>
              <a:t>i &amp;</a:t>
            </a:r>
            <a:r>
              <a:rPr lang="en-US" sz="2000" spc="-15" dirty="0">
                <a:latin typeface="Cambria"/>
                <a:cs typeface="Cambria"/>
              </a:rPr>
              <a:t> </a:t>
            </a:r>
            <a:r>
              <a:rPr lang="en-US" sz="2000" spc="-10" dirty="0">
                <a:latin typeface="Cambria"/>
                <a:cs typeface="Cambria"/>
              </a:rPr>
              <a:t>A</a:t>
            </a:r>
            <a:r>
              <a:rPr lang="en-US" sz="2000" dirty="0">
                <a:latin typeface="Cambria"/>
                <a:cs typeface="Cambria"/>
              </a:rPr>
              <a:t>f</a:t>
            </a:r>
            <a:r>
              <a:rPr lang="en-US" sz="2000" spc="-15" dirty="0">
                <a:latin typeface="Cambria"/>
                <a:cs typeface="Cambria"/>
              </a:rPr>
              <a:t>f</a:t>
            </a:r>
            <a:r>
              <a:rPr lang="en-US" sz="2000" dirty="0">
                <a:latin typeface="Cambria"/>
                <a:cs typeface="Cambria"/>
              </a:rPr>
              <a:t>il</a:t>
            </a:r>
            <a:r>
              <a:rPr lang="en-US" sz="2000" spc="5" dirty="0">
                <a:latin typeface="Cambria"/>
                <a:cs typeface="Cambria"/>
              </a:rPr>
              <a:t>i</a:t>
            </a:r>
            <a:r>
              <a:rPr lang="en-US" sz="2000" spc="-5" dirty="0">
                <a:latin typeface="Cambria"/>
                <a:cs typeface="Cambria"/>
              </a:rPr>
              <a:t>a</a:t>
            </a:r>
            <a:r>
              <a:rPr lang="en-US" sz="2000" spc="-20" dirty="0">
                <a:latin typeface="Cambria"/>
                <a:cs typeface="Cambria"/>
              </a:rPr>
              <a:t>t</a:t>
            </a:r>
            <a:r>
              <a:rPr lang="en-US" sz="2000" dirty="0">
                <a:latin typeface="Cambria"/>
                <a:cs typeface="Cambria"/>
              </a:rPr>
              <a:t>ed</a:t>
            </a:r>
            <a:r>
              <a:rPr lang="en-US" sz="2000" spc="-55" dirty="0">
                <a:latin typeface="Cambria"/>
                <a:cs typeface="Cambria"/>
              </a:rPr>
              <a:t> </a:t>
            </a:r>
            <a:r>
              <a:rPr lang="en-US" sz="2000" spc="-45" dirty="0">
                <a:latin typeface="Cambria"/>
                <a:cs typeface="Cambria"/>
              </a:rPr>
              <a:t>t</a:t>
            </a:r>
            <a:r>
              <a:rPr lang="en-US" sz="2000" dirty="0">
                <a:latin typeface="Cambria"/>
                <a:cs typeface="Cambria"/>
              </a:rPr>
              <a:t>o</a:t>
            </a:r>
            <a:r>
              <a:rPr lang="en-US" sz="2000" spc="-5" dirty="0">
                <a:latin typeface="Cambria"/>
                <a:cs typeface="Cambria"/>
              </a:rPr>
              <a:t> An</a:t>
            </a:r>
            <a:r>
              <a:rPr lang="en-US" sz="2000" spc="5" dirty="0">
                <a:latin typeface="Cambria"/>
                <a:cs typeface="Cambria"/>
              </a:rPr>
              <a:t>n</a:t>
            </a:r>
            <a:r>
              <a:rPr lang="en-US" sz="2000" dirty="0">
                <a:latin typeface="Cambria"/>
                <a:cs typeface="Cambria"/>
              </a:rPr>
              <a:t>a</a:t>
            </a:r>
            <a:r>
              <a:rPr lang="en-US" sz="2000" spc="-50" dirty="0">
                <a:latin typeface="Cambria"/>
                <a:cs typeface="Cambria"/>
              </a:rPr>
              <a:t> </a:t>
            </a:r>
            <a:r>
              <a:rPr lang="en-US" sz="2000" spc="-20" dirty="0">
                <a:latin typeface="Cambria"/>
                <a:cs typeface="Cambria"/>
              </a:rPr>
              <a:t>Un</a:t>
            </a:r>
            <a:r>
              <a:rPr lang="en-US" sz="2000" spc="-70" dirty="0">
                <a:latin typeface="Cambria"/>
                <a:cs typeface="Cambria"/>
              </a:rPr>
              <a:t>i</a:t>
            </a:r>
            <a:r>
              <a:rPr lang="en-US" sz="2000" spc="-85" dirty="0">
                <a:latin typeface="Cambria"/>
                <a:cs typeface="Cambria"/>
              </a:rPr>
              <a:t>v</a:t>
            </a:r>
            <a:r>
              <a:rPr lang="en-US" sz="2000" spc="-20" dirty="0">
                <a:latin typeface="Cambria"/>
                <a:cs typeface="Cambria"/>
              </a:rPr>
              <a:t>e</a:t>
            </a:r>
            <a:r>
              <a:rPr lang="en-US" sz="2000" spc="-35" dirty="0">
                <a:latin typeface="Cambria"/>
                <a:cs typeface="Cambria"/>
              </a:rPr>
              <a:t>r</a:t>
            </a:r>
            <a:r>
              <a:rPr lang="en-US" sz="2000" spc="-25" dirty="0">
                <a:latin typeface="Cambria"/>
                <a:cs typeface="Cambria"/>
              </a:rPr>
              <a:t>s</a:t>
            </a:r>
            <a:r>
              <a:rPr lang="en-US" sz="2000" spc="-20" dirty="0">
                <a:latin typeface="Cambria"/>
                <a:cs typeface="Cambria"/>
              </a:rPr>
              <a:t>i</a:t>
            </a:r>
            <a:r>
              <a:rPr lang="en-US" sz="2000" spc="-25" dirty="0">
                <a:latin typeface="Cambria"/>
                <a:cs typeface="Cambria"/>
              </a:rPr>
              <a:t>t</a:t>
            </a:r>
            <a:r>
              <a:rPr lang="en-US" sz="2000" spc="-229" dirty="0">
                <a:latin typeface="Cambria"/>
                <a:cs typeface="Cambria"/>
              </a:rPr>
              <a:t>y</a:t>
            </a:r>
            <a:r>
              <a:rPr lang="en-US" sz="2000" dirty="0">
                <a:latin typeface="Cambria"/>
                <a:cs typeface="Cambria"/>
              </a:rPr>
              <a:t>,</a:t>
            </a:r>
            <a:r>
              <a:rPr lang="en-US" sz="2000" spc="-155" dirty="0">
                <a:latin typeface="Cambria"/>
                <a:cs typeface="Cambria"/>
              </a:rPr>
              <a:t> </a:t>
            </a:r>
            <a:r>
              <a:rPr lang="en-US" sz="2000" spc="-10" dirty="0">
                <a:latin typeface="Cambria"/>
                <a:cs typeface="Cambria"/>
              </a:rPr>
              <a:t>C</a:t>
            </a:r>
            <a:r>
              <a:rPr lang="en-US" sz="2000" dirty="0">
                <a:latin typeface="Cambria"/>
                <a:cs typeface="Cambria"/>
              </a:rPr>
              <a:t>hen</a:t>
            </a:r>
            <a:r>
              <a:rPr lang="en-US" sz="2000" spc="5" dirty="0">
                <a:latin typeface="Cambria"/>
                <a:cs typeface="Cambria"/>
              </a:rPr>
              <a:t>n</a:t>
            </a:r>
            <a:r>
              <a:rPr lang="en-US" sz="2000" spc="-5" dirty="0">
                <a:latin typeface="Cambria"/>
                <a:cs typeface="Cambria"/>
              </a:rPr>
              <a:t>ai</a:t>
            </a:r>
            <a:endParaRPr lang="en-IN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57E94E-34A0-6BCA-317E-2D54D42CF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04683"/>
            <a:ext cx="9678312" cy="257917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en-IN" sz="4500" b="1" spc="-120" dirty="0">
                <a:solidFill>
                  <a:srgbClr val="000300"/>
                </a:solidFill>
                <a:latin typeface="Cambria"/>
                <a:cs typeface="Cambria"/>
              </a:rPr>
              <a:t>DEPARTMENT</a:t>
            </a:r>
            <a:r>
              <a:rPr lang="en-IN" sz="4500" b="1" spc="65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lang="en-IN" sz="4500" b="1" dirty="0">
                <a:solidFill>
                  <a:srgbClr val="000300"/>
                </a:solidFill>
                <a:latin typeface="Cambria"/>
                <a:cs typeface="Cambria"/>
              </a:rPr>
              <a:t>OF</a:t>
            </a:r>
            <a:r>
              <a:rPr lang="en-IN" sz="4500" b="1" spc="-15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lang="en-IN" sz="4500" b="1" spc="-40" dirty="0">
                <a:solidFill>
                  <a:srgbClr val="000300"/>
                </a:solidFill>
                <a:latin typeface="Cambria"/>
                <a:cs typeface="Cambria"/>
              </a:rPr>
              <a:t>ELECTRONICS</a:t>
            </a:r>
            <a:r>
              <a:rPr lang="en-IN" sz="4500" b="1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lang="en-IN" sz="4500" b="1" spc="5" dirty="0">
                <a:solidFill>
                  <a:srgbClr val="000300"/>
                </a:solidFill>
                <a:latin typeface="Cambria"/>
                <a:cs typeface="Cambria"/>
              </a:rPr>
              <a:t>&amp;</a:t>
            </a:r>
            <a:r>
              <a:rPr lang="en-IN" sz="4500" b="1" spc="-10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lang="en-IN" sz="4500" b="1" spc="-70" dirty="0">
                <a:solidFill>
                  <a:srgbClr val="000300"/>
                </a:solidFill>
                <a:latin typeface="Cambria"/>
                <a:cs typeface="Cambria"/>
              </a:rPr>
              <a:t>COMMUNICATION</a:t>
            </a:r>
            <a:r>
              <a:rPr lang="en-IN" sz="4500" b="1" spc="25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lang="en-IN" sz="4500" b="1" spc="-10" dirty="0">
                <a:solidFill>
                  <a:srgbClr val="000300"/>
                </a:solidFill>
                <a:latin typeface="Cambria"/>
                <a:cs typeface="Cambria"/>
              </a:rPr>
              <a:t>ENGINEERING</a:t>
            </a:r>
            <a:endParaRPr lang="en-IN" sz="45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en-IN" sz="3800" b="1" spc="-40" dirty="0">
                <a:solidFill>
                  <a:srgbClr val="000300"/>
                </a:solidFill>
                <a:latin typeface="Cambria"/>
                <a:cs typeface="Cambria"/>
              </a:rPr>
              <a:t>23CHT101</a:t>
            </a:r>
            <a:r>
              <a:rPr lang="en-IN" sz="3800" b="1" spc="-5" dirty="0">
                <a:solidFill>
                  <a:srgbClr val="000300"/>
                </a:solidFill>
                <a:latin typeface="Cambria"/>
                <a:cs typeface="Cambria"/>
              </a:rPr>
              <a:t>- ENGINEERING CHEMISTRY</a:t>
            </a:r>
            <a:r>
              <a:rPr lang="en-IN" sz="4400" b="1" spc="-5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endParaRPr lang="en-IN" sz="4400" b="1" spc="-30" dirty="0">
              <a:solidFill>
                <a:srgbClr val="0003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en-IN" sz="3200" dirty="0">
                <a:solidFill>
                  <a:srgbClr val="000300"/>
                </a:solidFill>
                <a:latin typeface="Cambria"/>
                <a:cs typeface="Cambria"/>
              </a:rPr>
              <a:t>I</a:t>
            </a:r>
            <a:r>
              <a:rPr lang="en-IN" sz="3200" spc="-55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lang="en-IN" sz="3200" spc="-20" dirty="0">
                <a:solidFill>
                  <a:srgbClr val="000300"/>
                </a:solidFill>
                <a:latin typeface="Cambria"/>
                <a:cs typeface="Cambria"/>
              </a:rPr>
              <a:t>YEAR/</a:t>
            </a:r>
            <a:r>
              <a:rPr lang="en-IN" sz="3200" spc="10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lang="en-IN" sz="3200" spc="5" dirty="0">
                <a:solidFill>
                  <a:srgbClr val="000300"/>
                </a:solidFill>
                <a:latin typeface="Cambria"/>
                <a:cs typeface="Cambria"/>
              </a:rPr>
              <a:t>1</a:t>
            </a:r>
            <a:r>
              <a:rPr lang="en-IN" sz="3200" spc="-50" dirty="0">
                <a:solidFill>
                  <a:srgbClr val="000300"/>
                </a:solidFill>
                <a:latin typeface="Cambria"/>
                <a:cs typeface="Cambria"/>
              </a:rPr>
              <a:t> </a:t>
            </a:r>
            <a:r>
              <a:rPr lang="en-IN" sz="3200" spc="-10" dirty="0">
                <a:solidFill>
                  <a:srgbClr val="000300"/>
                </a:solidFill>
                <a:latin typeface="Cambria"/>
                <a:cs typeface="Cambria"/>
              </a:rPr>
              <a:t>SEMESTER</a:t>
            </a:r>
            <a:endParaRPr lang="en-IN" sz="3200" dirty="0">
              <a:latin typeface="Cambria"/>
              <a:cs typeface="Cambria"/>
            </a:endParaRPr>
          </a:p>
          <a:p>
            <a:r>
              <a:rPr lang="en-IN" sz="3800" dirty="0"/>
              <a:t>UNIT4 – POLYMERS AND COMPOSITES </a:t>
            </a:r>
          </a:p>
          <a:p>
            <a:r>
              <a:rPr lang="en-IN" sz="3800" dirty="0"/>
              <a:t>TOPIC –  LED PROCESS AND APPLICATION</a:t>
            </a:r>
          </a:p>
          <a:p>
            <a:r>
              <a:rPr lang="en-IN" sz="3800" dirty="0"/>
              <a:t> </a:t>
            </a:r>
            <a:r>
              <a:rPr lang="en-IN" sz="3800" dirty="0" err="1"/>
              <a:t>B.Hari</a:t>
            </a:r>
            <a:r>
              <a:rPr lang="en-IN" sz="3800" dirty="0"/>
              <a:t> </a:t>
            </a:r>
            <a:r>
              <a:rPr lang="en-IN" sz="3800" dirty="0" err="1"/>
              <a:t>Prasath,C.Gangatharan,S.Girinath,D.Gokulnath,Gowtham.S</a:t>
            </a:r>
            <a:endParaRPr lang="en-IN" sz="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976FEC-757E-1CE4-0781-A1DF6DFF1CAD}"/>
              </a:ext>
            </a:extLst>
          </p:cNvPr>
          <p:cNvSpPr txBox="1"/>
          <p:nvPr/>
        </p:nvSpPr>
        <p:spPr>
          <a:xfrm>
            <a:off x="2447116" y="298579"/>
            <a:ext cx="729776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spc="-10" dirty="0">
                <a:solidFill>
                  <a:srgbClr val="000300"/>
                </a:solidFill>
                <a:latin typeface="+mj-lt"/>
              </a:rPr>
              <a:t>SNS</a:t>
            </a:r>
            <a:r>
              <a:rPr lang="en-IN" sz="4400" b="1" spc="-20" dirty="0">
                <a:solidFill>
                  <a:srgbClr val="000300"/>
                </a:solidFill>
              </a:rPr>
              <a:t> </a:t>
            </a:r>
            <a:r>
              <a:rPr lang="en-IN" sz="4400" b="1" spc="-30" dirty="0">
                <a:solidFill>
                  <a:srgbClr val="000300"/>
                </a:solidFill>
                <a:latin typeface="+mj-lt"/>
              </a:rPr>
              <a:t>COLLEGE</a:t>
            </a:r>
            <a:r>
              <a:rPr lang="en-IN" sz="4400" b="1" spc="15" dirty="0">
                <a:solidFill>
                  <a:srgbClr val="000300"/>
                </a:solidFill>
              </a:rPr>
              <a:t> </a:t>
            </a:r>
            <a:r>
              <a:rPr lang="en-IN" sz="4400" b="1" spc="-10" dirty="0">
                <a:solidFill>
                  <a:srgbClr val="000300"/>
                </a:solidFill>
                <a:latin typeface="+mj-lt"/>
              </a:rPr>
              <a:t>OF</a:t>
            </a:r>
            <a:r>
              <a:rPr lang="en-IN" sz="4400" b="1" spc="-15" dirty="0">
                <a:solidFill>
                  <a:srgbClr val="000300"/>
                </a:solidFill>
              </a:rPr>
              <a:t> </a:t>
            </a:r>
            <a:r>
              <a:rPr lang="en-IN" sz="4400" b="1" spc="-35" dirty="0">
                <a:solidFill>
                  <a:srgbClr val="000300"/>
                </a:solidFill>
                <a:latin typeface="+mj-lt"/>
              </a:rPr>
              <a:t>TECHNOLOGY</a:t>
            </a:r>
            <a:endParaRPr lang="en-IN" sz="4400" b="1" dirty="0">
              <a:latin typeface="+mj-lt"/>
            </a:endParaRPr>
          </a:p>
          <a:p>
            <a:endParaRPr lang="en-IN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xmlns="" id="{6F202946-25D8-4339-7D97-2B1883E1828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690" y="120329"/>
            <a:ext cx="913466" cy="1025623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xmlns="" id="{D98FBC61-619C-187C-6B36-9C5F6E6A7FC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7014" y="129660"/>
            <a:ext cx="1317482" cy="9099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CD25CD-5468-AAFC-FA70-1FE50155A371}"/>
              </a:ext>
            </a:extLst>
          </p:cNvPr>
          <p:cNvSpPr/>
          <p:nvPr/>
        </p:nvSpPr>
        <p:spPr>
          <a:xfrm>
            <a:off x="134127" y="218785"/>
            <a:ext cx="550506" cy="64204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xmlns="" id="{305A1A96-F8A6-819F-0DE4-2E472CE1CE4B}"/>
              </a:ext>
            </a:extLst>
          </p:cNvPr>
          <p:cNvSpPr/>
          <p:nvPr/>
        </p:nvSpPr>
        <p:spPr>
          <a:xfrm>
            <a:off x="2425650" y="2141249"/>
            <a:ext cx="9877698" cy="4455850"/>
          </a:xfrm>
          <a:custGeom>
            <a:avLst/>
            <a:gdLst/>
            <a:ahLst/>
            <a:cxnLst/>
            <a:rect l="l" t="t" r="r" b="b"/>
            <a:pathLst>
              <a:path w="12819380" h="6649720">
                <a:moveTo>
                  <a:pt x="12819380" y="6097270"/>
                </a:moveTo>
                <a:lnTo>
                  <a:pt x="12133707" y="6097270"/>
                </a:lnTo>
                <a:lnTo>
                  <a:pt x="12133707" y="0"/>
                </a:lnTo>
                <a:lnTo>
                  <a:pt x="12042267" y="0"/>
                </a:lnTo>
                <a:lnTo>
                  <a:pt x="12042267" y="6097270"/>
                </a:lnTo>
                <a:lnTo>
                  <a:pt x="0" y="6097270"/>
                </a:lnTo>
                <a:lnTo>
                  <a:pt x="0" y="6215380"/>
                </a:lnTo>
                <a:lnTo>
                  <a:pt x="12042267" y="6215380"/>
                </a:lnTo>
                <a:lnTo>
                  <a:pt x="12042267" y="6649720"/>
                </a:lnTo>
                <a:lnTo>
                  <a:pt x="12133707" y="6649720"/>
                </a:lnTo>
                <a:lnTo>
                  <a:pt x="12133707" y="6215380"/>
                </a:lnTo>
                <a:lnTo>
                  <a:pt x="12819380" y="6215380"/>
                </a:lnTo>
                <a:lnTo>
                  <a:pt x="12819380" y="60972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515444C4-C96E-1DFC-3197-E3763C13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ED8C-5911-4502-8F8E-147D3B0A9C5C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F6656D9E-74C2-9E43-270F-F117B6BC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DEAD3A1A-627D-78CF-8D69-DB46068C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22175408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9CA391B-6D17-0B4E-4229-0DB5F09F9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868" y="365126"/>
            <a:ext cx="8475419" cy="635656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3C1A13-E572-0F45-8E90-54D9D9D1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23C136-FA30-6648-A675-6789BCF9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1E1D2E-A536-D5EA-3ED9-35016157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10</a:t>
            </a:fld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5A7C472-C701-4E9A-AEDE-E5D212560F69}"/>
              </a:ext>
            </a:extLst>
          </p:cNvPr>
          <p:cNvCxnSpPr>
            <a:cxnSpLocks/>
          </p:cNvCxnSpPr>
          <p:nvPr/>
        </p:nvCxnSpPr>
        <p:spPr>
          <a:xfrm flipH="1">
            <a:off x="1718295" y="1020048"/>
            <a:ext cx="55642" cy="407401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9AB719-425D-2EC5-94CB-07C861F5E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83512" cy="1202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6B7AF85-0918-5606-7842-C516E806E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6006" y="0"/>
            <a:ext cx="1306655" cy="8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56708"/>
      </p:ext>
    </p:extLst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F6A46FD-AD14-77E3-8CB9-3CBE2AE30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14" y="365124"/>
            <a:ext cx="8207860" cy="61558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7CECD1-8CFD-918B-6CE9-C0CB1D6D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A822E-8258-C208-12ED-709187B6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A7DDFD-814C-0D3A-2266-C1021762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11</a:t>
            </a:fld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1009F07-CDF0-8E91-CC4B-4BC89B97A08C}"/>
              </a:ext>
            </a:extLst>
          </p:cNvPr>
          <p:cNvCxnSpPr>
            <a:cxnSpLocks/>
          </p:cNvCxnSpPr>
          <p:nvPr/>
        </p:nvCxnSpPr>
        <p:spPr>
          <a:xfrm>
            <a:off x="1949020" y="1584717"/>
            <a:ext cx="0" cy="398911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7D6679-2424-40EF-C949-E82677D51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75920" cy="1092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A701C7-3F08-C202-FA1E-2B74F298E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6860" y="0"/>
            <a:ext cx="1455140" cy="8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602962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98B91-C007-A786-98C6-D206EC9E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BDC2E23-EFA1-06F8-A56A-019CC8E88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0A628-D66B-2E09-3A6F-4A961C7A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159632-B8D0-2C09-CAB8-01889CDA1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C9144-BF6A-6419-6D77-C5DA6EB3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4474386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B5FFD-7292-D4E1-A6DA-6352273A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776" y="365125"/>
            <a:ext cx="8494023" cy="1460500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OUT 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1AFF2-1A58-6AE8-D11D-341B4F0A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980" y="1825625"/>
            <a:ext cx="8730819" cy="2363857"/>
          </a:xfrm>
        </p:spPr>
        <p:txBody>
          <a:bodyPr>
            <a:normAutofit fontScale="55000" lnSpcReduction="20000"/>
          </a:bodyPr>
          <a:lstStyle/>
          <a:p>
            <a:r>
              <a:rPr lang="en-IN" dirty="0"/>
              <a:t>What is light?</a:t>
            </a:r>
          </a:p>
          <a:p>
            <a:r>
              <a:rPr lang="en-IN" dirty="0"/>
              <a:t>What is </a:t>
            </a:r>
            <a:r>
              <a:rPr lang="en-IN" b="1" dirty="0">
                <a:solidFill>
                  <a:srgbClr val="FF0000"/>
                </a:solidFill>
              </a:rPr>
              <a:t>L</a:t>
            </a:r>
            <a:r>
              <a:rPr lang="en-IN" b="1" dirty="0">
                <a:solidFill>
                  <a:srgbClr val="00B050"/>
                </a:solidFill>
              </a:rPr>
              <a:t>E</a:t>
            </a:r>
            <a:r>
              <a:rPr lang="en-IN" b="1" dirty="0">
                <a:solidFill>
                  <a:srgbClr val="FFFF00"/>
                </a:solidFill>
              </a:rPr>
              <a:t>D</a:t>
            </a:r>
            <a:r>
              <a:rPr lang="en-IN" dirty="0"/>
              <a:t>?</a:t>
            </a:r>
          </a:p>
          <a:p>
            <a:r>
              <a:rPr lang="en-IN" dirty="0"/>
              <a:t>How does an LED works?</a:t>
            </a:r>
          </a:p>
          <a:p>
            <a:r>
              <a:rPr lang="en-IN" dirty="0"/>
              <a:t>How LED emits light?</a:t>
            </a:r>
          </a:p>
          <a:p>
            <a:r>
              <a:rPr lang="en-IN" dirty="0"/>
              <a:t>Symbol of LED,</a:t>
            </a:r>
          </a:p>
          <a:p>
            <a:r>
              <a:rPr lang="en-IN" dirty="0"/>
              <a:t>LED Construction,</a:t>
            </a:r>
          </a:p>
          <a:p>
            <a:r>
              <a:rPr lang="en-IN" dirty="0"/>
              <a:t>Advantage of LED,</a:t>
            </a:r>
          </a:p>
          <a:p>
            <a:r>
              <a:rPr lang="en-IN" dirty="0"/>
              <a:t>Application of LED.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221251-3048-9676-7B31-79818E86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306073-F4B6-F3E4-D7B4-38882DDF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A52C5-BF13-2C5D-E7CA-0190E729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E7E020-68B0-7D1A-4A5F-279328F035B6}"/>
              </a:ext>
            </a:extLst>
          </p:cNvPr>
          <p:cNvSpPr txBox="1"/>
          <p:nvPr/>
        </p:nvSpPr>
        <p:spPr>
          <a:xfrm>
            <a:off x="5178564" y="251915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720F423-D0AF-DD4B-875F-9D96E9F85E4D}"/>
              </a:ext>
            </a:extLst>
          </p:cNvPr>
          <p:cNvCxnSpPr>
            <a:cxnSpLocks/>
          </p:cNvCxnSpPr>
          <p:nvPr/>
        </p:nvCxnSpPr>
        <p:spPr>
          <a:xfrm>
            <a:off x="1566502" y="1117966"/>
            <a:ext cx="0" cy="5238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28007F-F490-B83F-C2FA-F1F55720E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3175"/>
            <a:ext cx="1305134" cy="1325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4464395-3C19-7E9C-1991-452F2EA49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1925" y="0"/>
            <a:ext cx="1600074" cy="9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356729"/>
      </p:ext>
    </p:extLst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FE37B03-1436-1B03-8B78-F15AD0B80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577" y="672477"/>
            <a:ext cx="9107569" cy="55044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CC9E7F-BBFD-89D9-1F5B-9E59E66B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B5E4B-9AC3-5956-1790-9CFF53C9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80461B-4C7A-46D7-B527-7DF050F3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3</a:t>
            </a:fld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141599B-EEF2-15F2-9507-5890F58CE79F}"/>
              </a:ext>
            </a:extLst>
          </p:cNvPr>
          <p:cNvCxnSpPr>
            <a:cxnSpLocks/>
          </p:cNvCxnSpPr>
          <p:nvPr/>
        </p:nvCxnSpPr>
        <p:spPr>
          <a:xfrm>
            <a:off x="1068923" y="1457211"/>
            <a:ext cx="0" cy="41712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0BB228-5F0C-A65B-903F-D05D6A8B0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5687" cy="12145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69F081D-480F-1973-E152-BD6DAD0EA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2684" y="0"/>
            <a:ext cx="1469315" cy="90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267611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F03518-2976-D0A3-D692-8E8990C5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B84E75-669E-9563-AE3C-EFE6FB0D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F074A-69F2-4BF6-CFBE-B47E5477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4</a:t>
            </a:fld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A8669EA-76C6-742C-04C7-D391DA312BBC}"/>
              </a:ext>
            </a:extLst>
          </p:cNvPr>
          <p:cNvCxnSpPr>
            <a:cxnSpLocks/>
          </p:cNvCxnSpPr>
          <p:nvPr/>
        </p:nvCxnSpPr>
        <p:spPr>
          <a:xfrm>
            <a:off x="1730437" y="1129339"/>
            <a:ext cx="0" cy="446270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B80695B1-B6CC-226C-12AE-372671D96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151" y="788325"/>
            <a:ext cx="7825049" cy="5144735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EC3CBCF-1C81-3AC9-57D5-D28CFA9C0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" y="0"/>
            <a:ext cx="1344900" cy="1366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0A4557B-BCA1-E7BA-0C68-086D7EEFC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0802" y="0"/>
            <a:ext cx="1841197" cy="11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975186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C54603C-0BE8-7609-E862-13345419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2223" y="701589"/>
            <a:ext cx="8433610" cy="565476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546C38-CB45-0C1D-4D83-D46BA146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91D454-1A28-994A-678A-28CBB594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92DB0F-5661-D8F8-58CB-DBDDD1DD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5</a:t>
            </a:fld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A7937ED-0C1B-6E41-D739-0264D8D52C86}"/>
              </a:ext>
            </a:extLst>
          </p:cNvPr>
          <p:cNvCxnSpPr>
            <a:cxnSpLocks/>
          </p:cNvCxnSpPr>
          <p:nvPr/>
        </p:nvCxnSpPr>
        <p:spPr>
          <a:xfrm>
            <a:off x="1712223" y="701589"/>
            <a:ext cx="0" cy="46718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D32DEC-E926-8F00-1694-01A2C2EF3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44080" cy="1568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8F72A51-1075-C394-DA68-C16CD70BD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0802" y="0"/>
            <a:ext cx="1841197" cy="11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366439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281195C-405B-0AC4-D6B4-8B3727FCF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311" y="660605"/>
            <a:ext cx="7594326" cy="569574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776E91-77B9-D082-EB21-0C0B21E2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8E1930-0B1C-9C00-3456-D6F8FD96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B49DFE-D09C-DD4C-4B05-406C067E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6</a:t>
            </a:fld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FA1E3D7-82F1-76D0-191A-0AF4C87377C9}"/>
              </a:ext>
            </a:extLst>
          </p:cNvPr>
          <p:cNvCxnSpPr>
            <a:cxnSpLocks/>
          </p:cNvCxnSpPr>
          <p:nvPr/>
        </p:nvCxnSpPr>
        <p:spPr>
          <a:xfrm>
            <a:off x="1712223" y="1493641"/>
            <a:ext cx="0" cy="38433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3D84F7-9FC5-F0BA-005A-F4E51E63F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24"/>
            <a:ext cx="1465872" cy="14890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5D8C3DA-848D-3093-7848-E30F2C684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2624" y="0"/>
            <a:ext cx="2019376" cy="12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2573449"/>
      </p:ext>
    </p:extLst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E19CB28-B8CE-A29D-C6AE-05A0E6A88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8165" y="544512"/>
            <a:ext cx="7749117" cy="58118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DE192C-0995-3BBB-4252-D41868A3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50865E-23B7-FD22-FB3C-6FD43151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3912A1-0B57-C3D1-F671-46282894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7</a:t>
            </a:fld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9CB3DDF-57CF-23DE-B3E1-100EBCBC4FCC}"/>
              </a:ext>
            </a:extLst>
          </p:cNvPr>
          <p:cNvCxnSpPr>
            <a:cxnSpLocks/>
          </p:cNvCxnSpPr>
          <p:nvPr/>
        </p:nvCxnSpPr>
        <p:spPr>
          <a:xfrm>
            <a:off x="1548287" y="1347920"/>
            <a:ext cx="0" cy="340623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384335-3650-6E0E-1DA1-92AFBA623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326968" cy="1347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EDAF977-7903-5CED-42AA-683701CDF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8074" y="0"/>
            <a:ext cx="1573926" cy="9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826071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337D664-2DF5-9789-B08A-C36FE3BA8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8470" y="542617"/>
            <a:ext cx="7995059" cy="59962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0584E2-209F-B370-8B5B-FEEE07F3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9A04D-B7CD-A47D-31B8-F7381380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BA9EBF-F74F-3066-6F8B-6247426E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8</a:t>
            </a:fld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F4F112F-276F-28CF-6F2D-F6B741A65DF0}"/>
              </a:ext>
            </a:extLst>
          </p:cNvPr>
          <p:cNvCxnSpPr>
            <a:cxnSpLocks/>
          </p:cNvCxnSpPr>
          <p:nvPr/>
        </p:nvCxnSpPr>
        <p:spPr>
          <a:xfrm>
            <a:off x="1748653" y="1336528"/>
            <a:ext cx="0" cy="418265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5C82A1-17F9-F101-0CA6-E92997027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470420" cy="1493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63D51E-2944-A303-2967-EA7F14ECA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8074" y="0"/>
            <a:ext cx="1573926" cy="9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05385"/>
      </p:ext>
    </p:extLst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CBBAD05-0EEF-EA17-67EE-0AEDFFD58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7235" y="365125"/>
            <a:ext cx="7758263" cy="581869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DD0DA1-CBD6-B5F5-E053-B51D6946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4898-28D5-467B-89B9-ED23F18FDC96}" type="datetime1">
              <a:rPr lang="en-IN" smtClean="0"/>
              <a:pPr/>
              <a:t>26-12-2024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D76B04-44B8-6B97-C1B7-D85BE561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23CHT101 ENGINEERING CHEMISTRY/ I YEAR/ SEMESTER I 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D08E95-8F53-1A6A-BFCE-C8518324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39E2-A438-4BC4-A6E6-287A40B06CDD}" type="slidenum">
              <a:rPr lang="en-IN" smtClean="0"/>
              <a:pPr/>
              <a:t>9</a:t>
            </a:fld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009D4D9-160B-11C7-51D8-31B741F9F27E}"/>
              </a:ext>
            </a:extLst>
          </p:cNvPr>
          <p:cNvCxnSpPr>
            <a:cxnSpLocks/>
          </p:cNvCxnSpPr>
          <p:nvPr/>
        </p:nvCxnSpPr>
        <p:spPr>
          <a:xfrm>
            <a:off x="1730438" y="1202199"/>
            <a:ext cx="0" cy="442627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F56031-035F-0FB9-1261-00EBE953F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" y="0"/>
            <a:ext cx="1362833" cy="1384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6E8837-273E-166C-F8DD-A9B4502A0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8074" y="0"/>
            <a:ext cx="1573926" cy="9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447427"/>
      </p:ext>
    </p:extLst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203</Words>
  <Application>Microsoft Office PowerPoint</Application>
  <PresentationFormat>Custom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 Autonomous Institution Coimbatore-35 Accredited by NBA – AICTE and Accredited by NAAC – UGC with ‘A+’ Grade Approved by AICTE, New Delhi &amp; Affiliated to Anna University, Chennai</vt:lpstr>
      <vt:lpstr>OUT 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Autonomous Institution Coimbatore-35 Accredited by NBA – AICTE and Accredited by NAAC – UGC with ‘A+’ Grade Approved by AICTE, New Delhi &amp; Affiliated to Anna University, Chennai</dc:title>
  <dc:creator>Athul Krishna K</dc:creator>
  <cp:lastModifiedBy>HOD Chemistry</cp:lastModifiedBy>
  <cp:revision>6</cp:revision>
  <dcterms:created xsi:type="dcterms:W3CDTF">2024-01-26T02:55:48Z</dcterms:created>
  <dcterms:modified xsi:type="dcterms:W3CDTF">2024-12-26T08:22:39Z</dcterms:modified>
</cp:coreProperties>
</file>