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300" r:id="rId33"/>
    <p:sldId id="301" r:id="rId34"/>
    <p:sldId id="302" r:id="rId35"/>
    <p:sldId id="303" r:id="rId36"/>
    <p:sldId id="304" r:id="rId37"/>
    <p:sldId id="305" r:id="rId38"/>
    <p:sldId id="306" r:id="rId39"/>
  </p:sldIdLst>
  <p:sldSz cx="6076950" cy="45529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156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C12FE73-B4B4-03E9-6B7F-F98429D629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28E0EE-CB37-AA53-5DFA-71B29657B0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B155F1-C7BA-4C1C-947D-C93F154B9AF2}" type="datetimeFigureOut">
              <a:rPr lang="en-IN" smtClean="0"/>
              <a:t>30-07-2023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88DA2A-E6F6-5127-B7FA-5FD736E443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IN"/>
              <a:t>A. Stephen Rufus AP/AIML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F0B0B5-A9CE-1B20-DAC8-8564F59E14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40F710-CC26-41F4-99A8-C0875D50468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29352945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5CE966-2AAE-4EFE-AEB9-42B843342D35}" type="datetimeFigureOut">
              <a:rPr lang="en-IN" smtClean="0"/>
              <a:t>30-07-2023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0013" y="1143000"/>
            <a:ext cx="41179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IN"/>
              <a:t>A. Stephen Rufus AP/AIML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D87F4-44B5-47DB-9780-E8C5A4CD1A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03333811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IN"/>
              <a:t>A. Stephen Rufus AP/AIML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D87F4-44B5-47DB-9780-E8C5A4CD1A61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0803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IN"/>
              <a:t>A. Stephen Rufus AP/AIML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D87F4-44B5-47DB-9780-E8C5A4CD1A61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19915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2/02/2023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A.Stephen Rufus AP/AIML, SNSCT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2/02/2023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A.Stephen Rufus AP/AIML, SNSCT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2/02/2023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A.Stephen Rufus AP/AIML, SNSCT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2/02/2023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A.Stephen Rufus AP/AIML, SNSCT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2/02/2023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A.Stephen Rufus AP/AIML, SNSCT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2/02/2023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A.Stephen Rufus AP/AIML, SNSCT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2/02/2023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A.Stephen Rufus AP/AIML, SNSCT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2/02/2023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A.Stephen Rufus AP/AIML, SNSCT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2/02/2023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A.Stephen Rufus AP/AIML, SNSCT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2/02/2023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A.Stephen Rufus AP/AIML, SNSCT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2/02/2023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A.Stephen Rufus AP/AIML, SNSCT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2/02/2023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A.Stephen Rufus AP/AIML, SNSCT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3E7436-B723-E936-3FD7-D7FE55179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2/02/2023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AAB392-1221-3F57-ECDE-4727007AF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A.Stephen Rufus AP/AIML, SNSCT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D4B6DD-335D-35D0-E680-64B1603189F2}"/>
              </a:ext>
            </a:extLst>
          </p:cNvPr>
          <p:cNvSpPr txBox="1"/>
          <p:nvPr/>
        </p:nvSpPr>
        <p:spPr>
          <a:xfrm>
            <a:off x="223024" y="1028367"/>
            <a:ext cx="5796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Introduction to Machine Learning</a:t>
            </a:r>
            <a:endParaRPr lang="en-IN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8D2FDA-DB5D-5DE3-1593-B4FC2D0B835E}"/>
              </a:ext>
            </a:extLst>
          </p:cNvPr>
          <p:cNvSpPr txBox="1"/>
          <p:nvPr/>
        </p:nvSpPr>
        <p:spPr>
          <a:xfrm>
            <a:off x="223024" y="1984087"/>
            <a:ext cx="5796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Fundamentals</a:t>
            </a:r>
            <a:endParaRPr lang="en-IN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 rotWithShape="1">
          <a:blip r:embed="rId3"/>
          <a:srcRect b="13360"/>
          <a:stretch/>
        </p:blipFill>
        <p:spPr>
          <a:xfrm>
            <a:off x="0" y="0"/>
            <a:ext cx="6076950" cy="3944679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9D71CD-C6A7-9B89-D692-AAD3B30B33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7630" y="4048047"/>
            <a:ext cx="2133600" cy="365125"/>
          </a:xfrm>
        </p:spPr>
        <p:txBody>
          <a:bodyPr/>
          <a:lstStyle/>
          <a:p>
            <a:r>
              <a:rPr lang="en-US" dirty="0"/>
              <a:t>2/02/2023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423A99-4335-0480-6481-58CF7FFA4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38475" y="4000590"/>
            <a:ext cx="2895600" cy="365125"/>
          </a:xfrm>
        </p:spPr>
        <p:txBody>
          <a:bodyPr/>
          <a:lstStyle/>
          <a:p>
            <a:r>
              <a:rPr lang="en-US" dirty="0" err="1"/>
              <a:t>A.Stephen</a:t>
            </a:r>
            <a:r>
              <a:rPr lang="en-US" dirty="0"/>
              <a:t> Rufus AP/AIML, SNSCT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 rotWithShape="1">
          <a:blip r:embed="rId2"/>
          <a:srcRect b="11024"/>
          <a:stretch/>
        </p:blipFill>
        <p:spPr>
          <a:xfrm>
            <a:off x="0" y="0"/>
            <a:ext cx="6076950" cy="4051005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FA6833-EB8D-F963-FAD0-9FE1AF62DE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6117" y="4040009"/>
            <a:ext cx="2133600" cy="365125"/>
          </a:xfrm>
        </p:spPr>
        <p:txBody>
          <a:bodyPr/>
          <a:lstStyle/>
          <a:p>
            <a:r>
              <a:rPr lang="en-US" dirty="0"/>
              <a:t>2/02/2023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DC7C4F-4A63-E927-C1A6-49C861B9F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38475" y="4040008"/>
            <a:ext cx="2895600" cy="365125"/>
          </a:xfrm>
        </p:spPr>
        <p:txBody>
          <a:bodyPr/>
          <a:lstStyle/>
          <a:p>
            <a:r>
              <a:rPr lang="en-US"/>
              <a:t>A.Stephen Rufus AP/AIML, SNSCT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 rotWithShape="1">
          <a:blip r:embed="rId2"/>
          <a:srcRect b="13127"/>
          <a:stretch/>
        </p:blipFill>
        <p:spPr>
          <a:xfrm>
            <a:off x="0" y="0"/>
            <a:ext cx="6076950" cy="3955312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6D2921-C89A-66E4-BB63-EC07EF7D90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0722" y="3955312"/>
            <a:ext cx="2133600" cy="365125"/>
          </a:xfrm>
        </p:spPr>
        <p:txBody>
          <a:bodyPr/>
          <a:lstStyle/>
          <a:p>
            <a:r>
              <a:rPr lang="en-US"/>
              <a:t>2/02/2023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E1DB2E-0A91-45FD-892A-C06E6D5F0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38475" y="3955312"/>
            <a:ext cx="2895600" cy="365125"/>
          </a:xfrm>
        </p:spPr>
        <p:txBody>
          <a:bodyPr/>
          <a:lstStyle/>
          <a:p>
            <a:r>
              <a:rPr lang="en-US" dirty="0" err="1"/>
              <a:t>A.Stephen</a:t>
            </a:r>
            <a:r>
              <a:rPr lang="en-US" dirty="0"/>
              <a:t> Rufus AP/AIML, SNSCT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 rotWithShape="1">
          <a:blip r:embed="rId2"/>
          <a:srcRect b="11258"/>
          <a:stretch/>
        </p:blipFill>
        <p:spPr>
          <a:xfrm>
            <a:off x="0" y="0"/>
            <a:ext cx="6076950" cy="4040372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FF24F5-370A-1F02-4842-E2AE8B1F03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9571" y="4040372"/>
            <a:ext cx="2133600" cy="365125"/>
          </a:xfrm>
        </p:spPr>
        <p:txBody>
          <a:bodyPr/>
          <a:lstStyle/>
          <a:p>
            <a:r>
              <a:rPr lang="en-US" dirty="0"/>
              <a:t>2/02/2023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B7CE01-F0B9-96E8-4916-C53911CDB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52260" y="4040371"/>
            <a:ext cx="2895600" cy="365125"/>
          </a:xfrm>
        </p:spPr>
        <p:txBody>
          <a:bodyPr/>
          <a:lstStyle/>
          <a:p>
            <a:r>
              <a:rPr lang="en-US" dirty="0" err="1"/>
              <a:t>A.Stephen</a:t>
            </a:r>
            <a:r>
              <a:rPr lang="en-US" dirty="0"/>
              <a:t> Rufus AP/AIML, SNSCT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 rotWithShape="1">
          <a:blip r:embed="rId2"/>
          <a:srcRect b="11959"/>
          <a:stretch/>
        </p:blipFill>
        <p:spPr>
          <a:xfrm>
            <a:off x="0" y="0"/>
            <a:ext cx="6076950" cy="4008474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29FCFF-E400-F4DD-B52B-6A3E4F268F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0722" y="4008474"/>
            <a:ext cx="2133600" cy="365125"/>
          </a:xfrm>
        </p:spPr>
        <p:txBody>
          <a:bodyPr/>
          <a:lstStyle/>
          <a:p>
            <a:r>
              <a:rPr lang="en-US" dirty="0"/>
              <a:t>2/02/2023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254325-90D9-D7C2-6A78-C452C3CF9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38475" y="4008473"/>
            <a:ext cx="2895600" cy="365125"/>
          </a:xfrm>
        </p:spPr>
        <p:txBody>
          <a:bodyPr/>
          <a:lstStyle/>
          <a:p>
            <a:r>
              <a:rPr lang="en-US" dirty="0" err="1"/>
              <a:t>A.Stephen</a:t>
            </a:r>
            <a:r>
              <a:rPr lang="en-US" dirty="0"/>
              <a:t> Rufus AP/AIML, SNSCT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 rotWithShape="1">
          <a:blip r:embed="rId2"/>
          <a:srcRect b="9857"/>
          <a:stretch/>
        </p:blipFill>
        <p:spPr>
          <a:xfrm>
            <a:off x="0" y="0"/>
            <a:ext cx="6076950" cy="4104167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2BFC25-D145-E66B-4A5E-FA266A34C1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7629" y="4082019"/>
            <a:ext cx="2133600" cy="365125"/>
          </a:xfrm>
        </p:spPr>
        <p:txBody>
          <a:bodyPr/>
          <a:lstStyle/>
          <a:p>
            <a:r>
              <a:rPr lang="en-US" dirty="0"/>
              <a:t>2/02/2023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1E00AA-25C1-434D-169F-00E6E4005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082018"/>
            <a:ext cx="2895600" cy="365125"/>
          </a:xfrm>
        </p:spPr>
        <p:txBody>
          <a:bodyPr/>
          <a:lstStyle/>
          <a:p>
            <a:r>
              <a:rPr lang="en-US" dirty="0" err="1"/>
              <a:t>A.Stephen</a:t>
            </a:r>
            <a:r>
              <a:rPr lang="en-US" dirty="0"/>
              <a:t> Rufus AP/AIML, SNSCT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 rotWithShape="1">
          <a:blip r:embed="rId2"/>
          <a:srcRect b="10090"/>
          <a:stretch/>
        </p:blipFill>
        <p:spPr>
          <a:xfrm>
            <a:off x="0" y="0"/>
            <a:ext cx="6076950" cy="4093535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5AF3D2-78BF-CDC9-1B33-1C61695867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0722" y="4093535"/>
            <a:ext cx="2133600" cy="365125"/>
          </a:xfrm>
        </p:spPr>
        <p:txBody>
          <a:bodyPr/>
          <a:lstStyle/>
          <a:p>
            <a:r>
              <a:rPr lang="en-US" dirty="0"/>
              <a:t>2/02/2023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0E6B09-F405-3A5B-CB05-5072E4CDA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093534"/>
            <a:ext cx="2895600" cy="365125"/>
          </a:xfrm>
        </p:spPr>
        <p:txBody>
          <a:bodyPr/>
          <a:lstStyle/>
          <a:p>
            <a:r>
              <a:rPr lang="en-US"/>
              <a:t>A.Stephen Rufus AP/AIML, SNSCT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 rotWithShape="1">
          <a:blip r:embed="rId2"/>
          <a:srcRect b="14644"/>
          <a:stretch/>
        </p:blipFill>
        <p:spPr>
          <a:xfrm>
            <a:off x="0" y="0"/>
            <a:ext cx="6076950" cy="3886200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4079A7-73A8-F3F7-264F-79E4975E0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2/02/2023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B02E7E-48BD-C5CF-2587-D6CCE59A6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A.Stephen Rufus AP/AIML, SNSCT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774558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BC0276-D072-D4EE-F9CE-4961632815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9571" y="3992292"/>
            <a:ext cx="2133600" cy="365125"/>
          </a:xfrm>
        </p:spPr>
        <p:txBody>
          <a:bodyPr/>
          <a:lstStyle/>
          <a:p>
            <a:r>
              <a:rPr lang="en-US" dirty="0"/>
              <a:t>2/02/2023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4589E4-9ED7-EEA1-A1CF-D45E554F1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91779" y="4003598"/>
            <a:ext cx="2895600" cy="365125"/>
          </a:xfrm>
        </p:spPr>
        <p:txBody>
          <a:bodyPr/>
          <a:lstStyle/>
          <a:p>
            <a:r>
              <a:rPr lang="en-US"/>
              <a:t>A.Stephen Rufus AP/AIML, SNSCT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039137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3B4AF4-A5A3-B3D9-92DA-6D128C6FB4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966" y="4039292"/>
            <a:ext cx="2133600" cy="365125"/>
          </a:xfrm>
        </p:spPr>
        <p:txBody>
          <a:bodyPr/>
          <a:lstStyle/>
          <a:p>
            <a:r>
              <a:rPr lang="en-US" dirty="0"/>
              <a:t>2/02/2023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3FF996-1E87-68F1-3AB0-D9E243560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36384" y="4039137"/>
            <a:ext cx="2895600" cy="365125"/>
          </a:xfrm>
        </p:spPr>
        <p:txBody>
          <a:bodyPr/>
          <a:lstStyle/>
          <a:p>
            <a:r>
              <a:rPr lang="en-US"/>
              <a:t>A.Stephen Rufus AP/AIML, SNSCT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 rotWithShape="1">
          <a:blip r:embed="rId2"/>
          <a:srcRect b="10558"/>
          <a:stretch/>
        </p:blipFill>
        <p:spPr>
          <a:xfrm>
            <a:off x="0" y="0"/>
            <a:ext cx="6076950" cy="4072270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C26BE6-1181-4C87-EB46-4189DD8ACA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4072425"/>
            <a:ext cx="2133600" cy="365125"/>
          </a:xfrm>
        </p:spPr>
        <p:txBody>
          <a:bodyPr/>
          <a:lstStyle/>
          <a:p>
            <a:r>
              <a:rPr lang="en-US" dirty="0"/>
              <a:t>2/02/2023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9B08C9-62FA-C771-19F3-D105C5597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45780" y="4128181"/>
            <a:ext cx="2895600" cy="365125"/>
          </a:xfrm>
        </p:spPr>
        <p:txBody>
          <a:bodyPr/>
          <a:lstStyle/>
          <a:p>
            <a:r>
              <a:rPr lang="en-US" dirty="0" err="1"/>
              <a:t>A.Stephen</a:t>
            </a:r>
            <a:r>
              <a:rPr lang="en-US" dirty="0"/>
              <a:t> Rufus AP/AIML, SNSCT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 rotWithShape="1">
          <a:blip r:embed="rId2"/>
          <a:srcRect b="9623"/>
          <a:stretch/>
        </p:blipFill>
        <p:spPr>
          <a:xfrm>
            <a:off x="0" y="0"/>
            <a:ext cx="6076950" cy="4114800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6BDDE0-7271-B952-7301-15151AF132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210" y="4114800"/>
            <a:ext cx="2133600" cy="365125"/>
          </a:xfrm>
        </p:spPr>
        <p:txBody>
          <a:bodyPr/>
          <a:lstStyle/>
          <a:p>
            <a:r>
              <a:rPr lang="en-US" dirty="0"/>
              <a:t>2/02/2023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28AEA3-4CFD-0405-54AD-AB997A8C6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38475" y="4114800"/>
            <a:ext cx="2895600" cy="365125"/>
          </a:xfrm>
        </p:spPr>
        <p:txBody>
          <a:bodyPr/>
          <a:lstStyle/>
          <a:p>
            <a:r>
              <a:rPr lang="en-US" dirty="0" err="1"/>
              <a:t>A.Stephen</a:t>
            </a:r>
            <a:r>
              <a:rPr lang="en-US" dirty="0"/>
              <a:t> Rufus AP/AIML, SNSCT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 rotWithShape="1">
          <a:blip r:embed="rId2"/>
          <a:srcRect b="7755"/>
          <a:stretch/>
        </p:blipFill>
        <p:spPr>
          <a:xfrm>
            <a:off x="0" y="0"/>
            <a:ext cx="6076950" cy="4199860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2F127C-4813-7EA5-FD4A-5034D444C4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4210282"/>
            <a:ext cx="2133600" cy="365125"/>
          </a:xfrm>
        </p:spPr>
        <p:txBody>
          <a:bodyPr/>
          <a:lstStyle/>
          <a:p>
            <a:r>
              <a:rPr lang="en-US" dirty="0"/>
              <a:t>2/02/2023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9DF09F-22FA-5509-95E6-AD6DD3E74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187825"/>
            <a:ext cx="2895600" cy="365125"/>
          </a:xfrm>
        </p:spPr>
        <p:txBody>
          <a:bodyPr/>
          <a:lstStyle/>
          <a:p>
            <a:r>
              <a:rPr lang="en-US" dirty="0" err="1"/>
              <a:t>A.Stephen</a:t>
            </a:r>
            <a:r>
              <a:rPr lang="en-US" dirty="0"/>
              <a:t> Rufus AP/AIML, SNSCT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596" y="0"/>
            <a:ext cx="5279508" cy="3955493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43341F-517B-48D5-74BA-1CEA103497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210" y="4070350"/>
            <a:ext cx="2133600" cy="365125"/>
          </a:xfrm>
        </p:spPr>
        <p:txBody>
          <a:bodyPr/>
          <a:lstStyle/>
          <a:p>
            <a:r>
              <a:rPr lang="en-US" dirty="0"/>
              <a:t>2/02/2023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62F5C7-4F13-A8B2-CCEA-FA430E360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38475" y="4092807"/>
            <a:ext cx="2895600" cy="365125"/>
          </a:xfrm>
        </p:spPr>
        <p:txBody>
          <a:bodyPr/>
          <a:lstStyle/>
          <a:p>
            <a:r>
              <a:rPr lang="en-US" dirty="0" err="1"/>
              <a:t>A.Stephen</a:t>
            </a:r>
            <a:r>
              <a:rPr lang="en-US" dirty="0"/>
              <a:t> Rufus AP/AIML, SNSCT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 rotWithShape="1">
          <a:blip r:embed="rId2"/>
          <a:srcRect b="9241"/>
          <a:stretch/>
        </p:blipFill>
        <p:spPr>
          <a:xfrm>
            <a:off x="233916" y="1"/>
            <a:ext cx="5407763" cy="3677184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3C0A6D-6F02-8195-9DBF-9E91F8E956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059" y="4081501"/>
            <a:ext cx="2133600" cy="365125"/>
          </a:xfrm>
        </p:spPr>
        <p:txBody>
          <a:bodyPr/>
          <a:lstStyle/>
          <a:p>
            <a:r>
              <a:rPr lang="en-US" dirty="0"/>
              <a:t>2/02/2023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DA777A-868C-3715-AD06-195F0BCEF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38475" y="4077512"/>
            <a:ext cx="2895600" cy="365125"/>
          </a:xfrm>
        </p:spPr>
        <p:txBody>
          <a:bodyPr/>
          <a:lstStyle/>
          <a:p>
            <a:r>
              <a:rPr lang="en-US" dirty="0" err="1"/>
              <a:t>A.Stephen</a:t>
            </a:r>
            <a:r>
              <a:rPr lang="en-US" dirty="0"/>
              <a:t> Rufus AP/AIML, SNSCT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 rotWithShape="1">
          <a:blip r:embed="rId2"/>
          <a:srcRect b="14060"/>
          <a:stretch/>
        </p:blipFill>
        <p:spPr>
          <a:xfrm>
            <a:off x="0" y="0"/>
            <a:ext cx="6076950" cy="3912781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B06363-846B-21FD-3EC3-91A42EA3DF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9570" y="4036896"/>
            <a:ext cx="2133600" cy="365125"/>
          </a:xfrm>
        </p:spPr>
        <p:txBody>
          <a:bodyPr/>
          <a:lstStyle/>
          <a:p>
            <a:r>
              <a:rPr lang="en-US"/>
              <a:t>2/02/2023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F399CD-2C61-2C76-B530-DBA603954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91780" y="4036895"/>
            <a:ext cx="2895600" cy="365125"/>
          </a:xfrm>
        </p:spPr>
        <p:txBody>
          <a:bodyPr/>
          <a:lstStyle/>
          <a:p>
            <a:r>
              <a:rPr lang="en-US"/>
              <a:t>A.Stephen Rufus AP/AIML, SNSCT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 rotWithShape="1">
          <a:blip r:embed="rId2"/>
          <a:srcRect b="14644"/>
          <a:stretch/>
        </p:blipFill>
        <p:spPr>
          <a:xfrm>
            <a:off x="0" y="0"/>
            <a:ext cx="6076950" cy="3886200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599193-D65F-6F0D-B68E-6A1DA6A39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0722" y="4059199"/>
            <a:ext cx="2133600" cy="365125"/>
          </a:xfrm>
        </p:spPr>
        <p:txBody>
          <a:bodyPr/>
          <a:lstStyle/>
          <a:p>
            <a:r>
              <a:rPr lang="en-US" dirty="0"/>
              <a:t>2/02/2023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6E8936-2D78-3200-E8A4-CAE51458E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38475" y="4059198"/>
            <a:ext cx="2895600" cy="365125"/>
          </a:xfrm>
        </p:spPr>
        <p:txBody>
          <a:bodyPr/>
          <a:lstStyle/>
          <a:p>
            <a:r>
              <a:rPr lang="en-US" dirty="0" err="1"/>
              <a:t>A.Stephen</a:t>
            </a:r>
            <a:r>
              <a:rPr lang="en-US" dirty="0"/>
              <a:t> Rufus AP/AIML, SNSCT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 rotWithShape="1">
          <a:blip r:embed="rId2"/>
          <a:srcRect b="8222"/>
          <a:stretch/>
        </p:blipFill>
        <p:spPr>
          <a:xfrm>
            <a:off x="0" y="0"/>
            <a:ext cx="6076950" cy="4178595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41D388-9B0F-E22C-DC87-7B63EE725C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3024" y="4178595"/>
            <a:ext cx="2133600" cy="365125"/>
          </a:xfrm>
        </p:spPr>
        <p:txBody>
          <a:bodyPr/>
          <a:lstStyle/>
          <a:p>
            <a:r>
              <a:rPr lang="en-US" dirty="0"/>
              <a:t>2/02/2023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F35B31-4BC8-15BE-A4CA-1D263B6F0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178594"/>
            <a:ext cx="2895600" cy="365125"/>
          </a:xfrm>
        </p:spPr>
        <p:txBody>
          <a:bodyPr/>
          <a:lstStyle/>
          <a:p>
            <a:r>
              <a:rPr lang="en-US" dirty="0" err="1"/>
              <a:t>A.Stephen</a:t>
            </a:r>
            <a:r>
              <a:rPr lang="en-US" dirty="0"/>
              <a:t> Rufus AP/AIML, SNSCT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 rotWithShape="1">
          <a:blip r:embed="rId2"/>
          <a:srcRect b="12661"/>
          <a:stretch/>
        </p:blipFill>
        <p:spPr>
          <a:xfrm>
            <a:off x="0" y="1"/>
            <a:ext cx="6076950" cy="4187824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A4995F-E9CF-F889-326E-49C44D69A3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4187825"/>
            <a:ext cx="2133600" cy="365125"/>
          </a:xfrm>
        </p:spPr>
        <p:txBody>
          <a:bodyPr/>
          <a:lstStyle/>
          <a:p>
            <a:r>
              <a:rPr lang="en-US" dirty="0"/>
              <a:t>2/02/2023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AB397B-2E77-E64F-ED7B-7C6EB4021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187824"/>
            <a:ext cx="2895600" cy="365125"/>
          </a:xfrm>
        </p:spPr>
        <p:txBody>
          <a:bodyPr/>
          <a:lstStyle/>
          <a:p>
            <a:r>
              <a:rPr lang="en-US"/>
              <a:t>A.Stephen Rufus AP/AIML, SNSCT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 rotWithShape="1">
          <a:blip r:embed="rId2"/>
          <a:srcRect b="9623"/>
          <a:stretch/>
        </p:blipFill>
        <p:spPr>
          <a:xfrm>
            <a:off x="0" y="0"/>
            <a:ext cx="6076950" cy="4114800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FDF5DE-495E-4395-E49E-4DA6C7D8CC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0722" y="4092652"/>
            <a:ext cx="2133600" cy="365125"/>
          </a:xfrm>
        </p:spPr>
        <p:txBody>
          <a:bodyPr/>
          <a:lstStyle/>
          <a:p>
            <a:r>
              <a:rPr lang="en-US" dirty="0"/>
              <a:t>2/02/2023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26E1C6-68FD-6711-D6ED-F154777EF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81350" y="4114955"/>
            <a:ext cx="2895600" cy="365125"/>
          </a:xfrm>
        </p:spPr>
        <p:txBody>
          <a:bodyPr/>
          <a:lstStyle/>
          <a:p>
            <a:r>
              <a:rPr lang="en-US" dirty="0" err="1"/>
              <a:t>A.Stephen</a:t>
            </a:r>
            <a:r>
              <a:rPr lang="en-US" dirty="0"/>
              <a:t> Rufus AP/AIML, SNSCT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 rotWithShape="1">
          <a:blip r:embed="rId2"/>
          <a:srcRect b="14060"/>
          <a:stretch/>
        </p:blipFill>
        <p:spPr>
          <a:xfrm>
            <a:off x="0" y="0"/>
            <a:ext cx="6076950" cy="3912781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A00421-3846-0530-C2AE-6EA7FE9EED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4187825"/>
            <a:ext cx="2133600" cy="365125"/>
          </a:xfrm>
        </p:spPr>
        <p:txBody>
          <a:bodyPr/>
          <a:lstStyle/>
          <a:p>
            <a:r>
              <a:rPr lang="en-US" dirty="0"/>
              <a:t>2/02/2023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C1308D-C3FD-AB87-7049-F30676862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56571" y="4187824"/>
            <a:ext cx="2895600" cy="365125"/>
          </a:xfrm>
        </p:spPr>
        <p:txBody>
          <a:bodyPr/>
          <a:lstStyle/>
          <a:p>
            <a:r>
              <a:rPr lang="en-US" dirty="0" err="1"/>
              <a:t>A.Stephen</a:t>
            </a:r>
            <a:r>
              <a:rPr lang="en-US" dirty="0"/>
              <a:t> Rufus AP/AIML, SNSCT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 rotWithShape="1">
          <a:blip r:embed="rId2"/>
          <a:srcRect b="14644"/>
          <a:stretch/>
        </p:blipFill>
        <p:spPr>
          <a:xfrm>
            <a:off x="0" y="0"/>
            <a:ext cx="6076950" cy="3886200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CA82ED-A6E9-72A8-F74E-E91339102B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4025745"/>
            <a:ext cx="2133600" cy="365125"/>
          </a:xfrm>
        </p:spPr>
        <p:txBody>
          <a:bodyPr/>
          <a:lstStyle/>
          <a:p>
            <a:r>
              <a:rPr lang="en-US"/>
              <a:t>2/02/2023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09999A-0B95-0681-0B63-348699566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025744"/>
            <a:ext cx="2895600" cy="365125"/>
          </a:xfrm>
        </p:spPr>
        <p:txBody>
          <a:bodyPr/>
          <a:lstStyle/>
          <a:p>
            <a:r>
              <a:rPr lang="en-US" dirty="0" err="1"/>
              <a:t>A.Stephen</a:t>
            </a:r>
            <a:r>
              <a:rPr lang="en-US" dirty="0"/>
              <a:t> Rufus AP/AIML, SNSCT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 rotWithShape="1">
          <a:blip r:embed="rId2"/>
          <a:srcRect b="9157"/>
          <a:stretch/>
        </p:blipFill>
        <p:spPr>
          <a:xfrm>
            <a:off x="0" y="0"/>
            <a:ext cx="6076950" cy="4136065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AF3880-DE00-57EF-EBC5-5C3859EBA3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3024" y="4136065"/>
            <a:ext cx="2133600" cy="365125"/>
          </a:xfrm>
        </p:spPr>
        <p:txBody>
          <a:bodyPr/>
          <a:lstStyle/>
          <a:p>
            <a:r>
              <a:rPr lang="en-US" dirty="0"/>
              <a:t>2/02/2023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6F310A-1479-8D87-28C2-940106731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187825"/>
            <a:ext cx="2895600" cy="365125"/>
          </a:xfrm>
        </p:spPr>
        <p:txBody>
          <a:bodyPr/>
          <a:lstStyle/>
          <a:p>
            <a:r>
              <a:rPr lang="en-US" dirty="0" err="1"/>
              <a:t>A.Stephen</a:t>
            </a:r>
            <a:r>
              <a:rPr lang="en-US" dirty="0"/>
              <a:t> Rufus AP/AIML, SNSCT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 rotWithShape="1">
          <a:blip r:embed="rId2"/>
          <a:srcRect b="10791"/>
          <a:stretch/>
        </p:blipFill>
        <p:spPr>
          <a:xfrm>
            <a:off x="0" y="0"/>
            <a:ext cx="6076950" cy="4061637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A98CD7-D1B7-2750-2322-72CDFD5E36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13" y="4084094"/>
            <a:ext cx="2133600" cy="365125"/>
          </a:xfrm>
        </p:spPr>
        <p:txBody>
          <a:bodyPr/>
          <a:lstStyle/>
          <a:p>
            <a:r>
              <a:rPr lang="en-US" dirty="0"/>
              <a:t>2/02/2023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B2C9F2-4F66-9344-BEF1-0B1802974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38475" y="4072943"/>
            <a:ext cx="2895600" cy="365125"/>
          </a:xfrm>
        </p:spPr>
        <p:txBody>
          <a:bodyPr/>
          <a:lstStyle/>
          <a:p>
            <a:r>
              <a:rPr lang="en-US"/>
              <a:t>A.Stephen Rufus AP/AIML, SNSCT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 rotWithShape="1">
          <a:blip r:embed="rId2"/>
          <a:srcRect b="12193"/>
          <a:stretch/>
        </p:blipFill>
        <p:spPr>
          <a:xfrm>
            <a:off x="0" y="0"/>
            <a:ext cx="6076950" cy="3997842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A52330-9BD9-13C6-7D5A-4505D282DA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9571" y="4154526"/>
            <a:ext cx="2133600" cy="365125"/>
          </a:xfrm>
        </p:spPr>
        <p:txBody>
          <a:bodyPr/>
          <a:lstStyle/>
          <a:p>
            <a:r>
              <a:rPr lang="en-US"/>
              <a:t>2/02/2023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44A4AE-50DA-B521-1C4B-76519BBEE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91779" y="4154525"/>
            <a:ext cx="2895600" cy="365125"/>
          </a:xfrm>
        </p:spPr>
        <p:txBody>
          <a:bodyPr/>
          <a:lstStyle/>
          <a:p>
            <a:r>
              <a:rPr lang="en-US" dirty="0" err="1"/>
              <a:t>A.Stephen</a:t>
            </a:r>
            <a:r>
              <a:rPr lang="en-US" dirty="0"/>
              <a:t> Rufus AP/AIML, SNSCT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 rotWithShape="1">
          <a:blip r:embed="rId2"/>
          <a:srcRect b="11959"/>
          <a:stretch/>
        </p:blipFill>
        <p:spPr>
          <a:xfrm>
            <a:off x="0" y="0"/>
            <a:ext cx="6076950" cy="4008474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2B5FAD-83A2-DDE3-D5F4-97C23D6905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9571" y="4092653"/>
            <a:ext cx="2133600" cy="365125"/>
          </a:xfrm>
        </p:spPr>
        <p:txBody>
          <a:bodyPr/>
          <a:lstStyle/>
          <a:p>
            <a:r>
              <a:rPr lang="en-US" dirty="0"/>
              <a:t>2/02/2023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7E2B44-BD81-EBEE-24E3-5429628CB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38475" y="4092653"/>
            <a:ext cx="2895600" cy="365125"/>
          </a:xfrm>
        </p:spPr>
        <p:txBody>
          <a:bodyPr/>
          <a:lstStyle/>
          <a:p>
            <a:r>
              <a:rPr lang="en-US" dirty="0" err="1"/>
              <a:t>A.Stephen</a:t>
            </a:r>
            <a:r>
              <a:rPr lang="en-US" dirty="0"/>
              <a:t> Rufus AP/AIML, SNSCT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 rotWithShape="1">
          <a:blip r:embed="rId2"/>
          <a:srcRect b="11258"/>
          <a:stretch/>
        </p:blipFill>
        <p:spPr>
          <a:xfrm>
            <a:off x="0" y="0"/>
            <a:ext cx="6076950" cy="4040372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83B977-A0C2-DCB5-495C-ABD642CA69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966" y="4062829"/>
            <a:ext cx="2133600" cy="365125"/>
          </a:xfrm>
        </p:spPr>
        <p:txBody>
          <a:bodyPr/>
          <a:lstStyle/>
          <a:p>
            <a:r>
              <a:rPr lang="en-US"/>
              <a:t>2/02/2023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EE1662-9E82-DAA2-AAAB-A36E20AE7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085286"/>
            <a:ext cx="2895600" cy="365125"/>
          </a:xfrm>
        </p:spPr>
        <p:txBody>
          <a:bodyPr/>
          <a:lstStyle/>
          <a:p>
            <a:r>
              <a:rPr lang="en-US" dirty="0" err="1"/>
              <a:t>A.Stephen</a:t>
            </a:r>
            <a:r>
              <a:rPr lang="en-US" dirty="0"/>
              <a:t> Rufus AP/AIML, SNSCT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 rotWithShape="1">
          <a:blip r:embed="rId2"/>
          <a:srcRect b="15228"/>
          <a:stretch/>
        </p:blipFill>
        <p:spPr>
          <a:xfrm>
            <a:off x="0" y="0"/>
            <a:ext cx="6076950" cy="3859619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E6A6CF-1E50-B339-B9EB-6CAE2132E8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269" y="3981140"/>
            <a:ext cx="2133600" cy="365125"/>
          </a:xfrm>
        </p:spPr>
        <p:txBody>
          <a:bodyPr/>
          <a:lstStyle/>
          <a:p>
            <a:r>
              <a:rPr lang="en-US" dirty="0"/>
              <a:t>2/02/2023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A0B05C-9574-6CF3-1D51-08656B7B6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3478" y="3981139"/>
            <a:ext cx="2895600" cy="365125"/>
          </a:xfrm>
        </p:spPr>
        <p:txBody>
          <a:bodyPr/>
          <a:lstStyle/>
          <a:p>
            <a:r>
              <a:rPr lang="en-US" dirty="0" err="1"/>
              <a:t>A.Stephen</a:t>
            </a:r>
            <a:r>
              <a:rPr lang="en-US" dirty="0"/>
              <a:t> Rufus AP/AIML, SNSCT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72" y="0"/>
            <a:ext cx="5653668" cy="3936380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EF12A7-BB0A-0678-6B3E-C185DC8BB1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9572" y="4048048"/>
            <a:ext cx="2133600" cy="365125"/>
          </a:xfrm>
        </p:spPr>
        <p:txBody>
          <a:bodyPr/>
          <a:lstStyle/>
          <a:p>
            <a:r>
              <a:rPr lang="en-US" dirty="0"/>
              <a:t>2/02/2023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6CD9FA-676B-E703-6035-9660254E7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47640" y="4048047"/>
            <a:ext cx="2895600" cy="365125"/>
          </a:xfrm>
        </p:spPr>
        <p:txBody>
          <a:bodyPr/>
          <a:lstStyle/>
          <a:p>
            <a:r>
              <a:rPr lang="en-US" dirty="0" err="1"/>
              <a:t>A.Stephen</a:t>
            </a:r>
            <a:r>
              <a:rPr lang="en-US" dirty="0"/>
              <a:t> Rufus AP/AIML, SNSCT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 rotWithShape="1">
          <a:blip r:embed="rId2"/>
          <a:srcRect b="11492"/>
          <a:stretch/>
        </p:blipFill>
        <p:spPr>
          <a:xfrm>
            <a:off x="0" y="0"/>
            <a:ext cx="6076950" cy="4029740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35D00D-536A-1D4C-0318-6F1B32B478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059" y="4063349"/>
            <a:ext cx="2133600" cy="365125"/>
          </a:xfrm>
        </p:spPr>
        <p:txBody>
          <a:bodyPr/>
          <a:lstStyle/>
          <a:p>
            <a:r>
              <a:rPr lang="en-US" dirty="0"/>
              <a:t>2/02/2023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3E4187-9133-67B2-888A-11FBB5A23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4629" y="4041046"/>
            <a:ext cx="2895600" cy="365125"/>
          </a:xfrm>
        </p:spPr>
        <p:txBody>
          <a:bodyPr/>
          <a:lstStyle/>
          <a:p>
            <a:r>
              <a:rPr lang="en-US" dirty="0" err="1"/>
              <a:t>A.Stephen</a:t>
            </a:r>
            <a:r>
              <a:rPr lang="en-US" dirty="0"/>
              <a:t> Rufus AP/AIML, SNSCT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 rotWithShape="1">
          <a:blip r:embed="rId2"/>
          <a:srcRect b="8455"/>
          <a:stretch/>
        </p:blipFill>
        <p:spPr>
          <a:xfrm>
            <a:off x="0" y="0"/>
            <a:ext cx="6076950" cy="4167963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515927-9BF0-D256-4749-2A58BB17F3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9570" y="4167963"/>
            <a:ext cx="2133600" cy="365125"/>
          </a:xfrm>
        </p:spPr>
        <p:txBody>
          <a:bodyPr/>
          <a:lstStyle/>
          <a:p>
            <a:r>
              <a:rPr lang="en-US" dirty="0"/>
              <a:t>2/02/2023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A88C61-1538-F87B-1A2E-BD0F2BDCC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52260" y="4167962"/>
            <a:ext cx="2895600" cy="365125"/>
          </a:xfrm>
        </p:spPr>
        <p:txBody>
          <a:bodyPr/>
          <a:lstStyle/>
          <a:p>
            <a:r>
              <a:rPr lang="en-US" dirty="0" err="1"/>
              <a:t>A.Stephen</a:t>
            </a:r>
            <a:r>
              <a:rPr lang="en-US" dirty="0"/>
              <a:t> Rufus AP/AIML, SNSCT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 rotWithShape="1">
          <a:blip r:embed="rId2"/>
          <a:srcRect b="11258"/>
          <a:stretch/>
        </p:blipFill>
        <p:spPr>
          <a:xfrm>
            <a:off x="0" y="0"/>
            <a:ext cx="6076950" cy="4040372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E16270-AC42-6809-8AF2-9336DB737C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3025" y="4040372"/>
            <a:ext cx="2133600" cy="365125"/>
          </a:xfrm>
        </p:spPr>
        <p:txBody>
          <a:bodyPr/>
          <a:lstStyle/>
          <a:p>
            <a:r>
              <a:rPr lang="en-US" dirty="0"/>
              <a:t>2/02/2023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4934D6-0541-9AE2-9882-DE8F4D396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38475" y="4040372"/>
            <a:ext cx="2895600" cy="365125"/>
          </a:xfrm>
        </p:spPr>
        <p:txBody>
          <a:bodyPr/>
          <a:lstStyle/>
          <a:p>
            <a:r>
              <a:rPr lang="en-US"/>
              <a:t>A.Stephen Rufus AP/AIML, SNSCT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 rotWithShape="1">
          <a:blip r:embed="rId2"/>
          <a:srcRect b="12893"/>
          <a:stretch/>
        </p:blipFill>
        <p:spPr>
          <a:xfrm>
            <a:off x="0" y="0"/>
            <a:ext cx="6076950" cy="3965944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FEC4CD-DD31-C29A-C934-7849342A71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2663" y="3965944"/>
            <a:ext cx="2133600" cy="365125"/>
          </a:xfrm>
        </p:spPr>
        <p:txBody>
          <a:bodyPr/>
          <a:lstStyle/>
          <a:p>
            <a:r>
              <a:rPr lang="en-US"/>
              <a:t>2/02/2023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AD25A8-A1C8-7056-A32F-18EAB83C5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3965944"/>
            <a:ext cx="2895600" cy="365125"/>
          </a:xfrm>
        </p:spPr>
        <p:txBody>
          <a:bodyPr/>
          <a:lstStyle/>
          <a:p>
            <a:r>
              <a:rPr lang="en-US" dirty="0" err="1"/>
              <a:t>A.Stephen</a:t>
            </a:r>
            <a:r>
              <a:rPr lang="en-US" dirty="0"/>
              <a:t> Rufus AP/AIML, SNSCT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 rotWithShape="1">
          <a:blip r:embed="rId3"/>
          <a:srcRect b="7055"/>
          <a:stretch/>
        </p:blipFill>
        <p:spPr>
          <a:xfrm>
            <a:off x="0" y="0"/>
            <a:ext cx="6076950" cy="4231758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3F498F-758C-1C7A-0E12-0E4C422C15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9932" y="4187825"/>
            <a:ext cx="2133600" cy="365125"/>
          </a:xfrm>
        </p:spPr>
        <p:txBody>
          <a:bodyPr/>
          <a:lstStyle/>
          <a:p>
            <a:r>
              <a:rPr lang="en-US" dirty="0"/>
              <a:t>2/02/2023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6EB36E-0103-48E7-DB66-D0A9AA99B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81350" y="4049195"/>
            <a:ext cx="2895600" cy="365125"/>
          </a:xfrm>
        </p:spPr>
        <p:txBody>
          <a:bodyPr/>
          <a:lstStyle/>
          <a:p>
            <a:r>
              <a:rPr lang="en-US" dirty="0" err="1"/>
              <a:t>A.Stephen</a:t>
            </a:r>
            <a:r>
              <a:rPr lang="en-US" dirty="0"/>
              <a:t> Rufus AP/AIML, SNSCT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 rotWithShape="1">
          <a:blip r:embed="rId2"/>
          <a:srcRect b="8455"/>
          <a:stretch/>
        </p:blipFill>
        <p:spPr>
          <a:xfrm>
            <a:off x="0" y="0"/>
            <a:ext cx="6076950" cy="4167963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65432A-B0F2-FFD3-BF05-E245B9B838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4175" y="4167963"/>
            <a:ext cx="2133600" cy="365125"/>
          </a:xfrm>
        </p:spPr>
        <p:txBody>
          <a:bodyPr/>
          <a:lstStyle/>
          <a:p>
            <a:r>
              <a:rPr lang="en-US" dirty="0"/>
              <a:t>2/02/2023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21135D-25A7-F57A-B8CC-55F83A78A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38475" y="4210282"/>
            <a:ext cx="2895600" cy="365125"/>
          </a:xfrm>
        </p:spPr>
        <p:txBody>
          <a:bodyPr/>
          <a:lstStyle/>
          <a:p>
            <a:r>
              <a:rPr lang="en-US" dirty="0" err="1"/>
              <a:t>A.Stephen</a:t>
            </a:r>
            <a:r>
              <a:rPr lang="en-US" dirty="0"/>
              <a:t> Rufus AP/AIML, SNSCT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 rotWithShape="1">
          <a:blip r:embed="rId2"/>
          <a:srcRect r="8445"/>
          <a:stretch/>
        </p:blipFill>
        <p:spPr>
          <a:xfrm>
            <a:off x="1" y="0"/>
            <a:ext cx="5805376" cy="3886200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065867-B70B-7C70-2A93-A1E447EFF7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" y="4092653"/>
            <a:ext cx="2133600" cy="365125"/>
          </a:xfrm>
        </p:spPr>
        <p:txBody>
          <a:bodyPr/>
          <a:lstStyle/>
          <a:p>
            <a:r>
              <a:rPr lang="en-US" dirty="0"/>
              <a:t>2/02/2023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27DB78-BB51-8CEF-3488-B6487C3A6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9664" y="4092652"/>
            <a:ext cx="2895600" cy="365125"/>
          </a:xfrm>
        </p:spPr>
        <p:txBody>
          <a:bodyPr/>
          <a:lstStyle/>
          <a:p>
            <a:r>
              <a:rPr lang="en-US" dirty="0" err="1"/>
              <a:t>A.Stephen</a:t>
            </a:r>
            <a:r>
              <a:rPr lang="en-US" dirty="0"/>
              <a:t> Rufus AP/AIML, SNSCT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 rotWithShape="1">
          <a:blip r:embed="rId2"/>
          <a:srcRect b="8222"/>
          <a:stretch/>
        </p:blipFill>
        <p:spPr>
          <a:xfrm>
            <a:off x="0" y="0"/>
            <a:ext cx="6076950" cy="4178595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2E49EC-0F56-DE98-618D-65E574D690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210" y="3996032"/>
            <a:ext cx="2133600" cy="365125"/>
          </a:xfrm>
        </p:spPr>
        <p:txBody>
          <a:bodyPr/>
          <a:lstStyle/>
          <a:p>
            <a:r>
              <a:rPr lang="en-US" dirty="0"/>
              <a:t>2/02/2023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B504D6-452A-D296-4EC9-5D7429F61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81350" y="4087314"/>
            <a:ext cx="2895600" cy="365125"/>
          </a:xfrm>
        </p:spPr>
        <p:txBody>
          <a:bodyPr/>
          <a:lstStyle/>
          <a:p>
            <a:r>
              <a:rPr lang="en-US"/>
              <a:t>A.Stephen Rufus AP/AIML, SNSCT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401</Words>
  <Application>Microsoft Office PowerPoint</Application>
  <PresentationFormat>Custom</PresentationFormat>
  <Paragraphs>82</Paragraphs>
  <Slides>38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>generated using python-pptx</dc:description>
  <cp:lastModifiedBy>Dell</cp:lastModifiedBy>
  <cp:revision>10</cp:revision>
  <dcterms:created xsi:type="dcterms:W3CDTF">2013-01-27T09:14:16Z</dcterms:created>
  <dcterms:modified xsi:type="dcterms:W3CDTF">2023-07-30T17:25:36Z</dcterms:modified>
  <cp:category/>
</cp:coreProperties>
</file>